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6" r:id="rId2"/>
    <p:sldId id="297" r:id="rId3"/>
    <p:sldId id="258" r:id="rId4"/>
    <p:sldId id="307" r:id="rId5"/>
    <p:sldId id="308" r:id="rId6"/>
    <p:sldId id="281" r:id="rId7"/>
    <p:sldId id="282" r:id="rId8"/>
    <p:sldId id="283" r:id="rId9"/>
    <p:sldId id="309" r:id="rId10"/>
    <p:sldId id="310" r:id="rId11"/>
    <p:sldId id="311" r:id="rId12"/>
  </p:sldIdLst>
  <p:sldSz cx="6858000" cy="9907588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E5CF63F-A311-1C4D-AFC5-3B5C7111D483}">
          <p14:sldIdLst>
            <p14:sldId id="276"/>
            <p14:sldId id="297"/>
            <p14:sldId id="258"/>
            <p14:sldId id="307"/>
            <p14:sldId id="308"/>
            <p14:sldId id="281"/>
            <p14:sldId id="282"/>
            <p14:sldId id="283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B45"/>
    <a:srgbClr val="F8F9FB"/>
    <a:srgbClr val="51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26F15-9575-41DC-8D2B-2271F4EC224F}" v="15" dt="2020-05-26T01:28:51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0" autoAdjust="0"/>
    <p:restoredTop sz="94669"/>
  </p:normalViewPr>
  <p:slideViewPr>
    <p:cSldViewPr snapToGrid="0" snapToObjects="1">
      <p:cViewPr varScale="1">
        <p:scale>
          <a:sx n="81" d="100"/>
          <a:sy n="81" d="100"/>
        </p:scale>
        <p:origin x="335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un DongGi" userId="d211c09cf993ff4a" providerId="LiveId" clId="{CD326F15-9575-41DC-8D2B-2271F4EC224F}"/>
    <pc:docChg chg="undo custSel modSld">
      <pc:chgData name="Hyun DongGi" userId="d211c09cf993ff4a" providerId="LiveId" clId="{CD326F15-9575-41DC-8D2B-2271F4EC224F}" dt="2020-05-26T01:30:41.552" v="265" actId="1076"/>
      <pc:docMkLst>
        <pc:docMk/>
      </pc:docMkLst>
      <pc:sldChg chg="addSp delSp modSp">
        <pc:chgData name="Hyun DongGi" userId="d211c09cf993ff4a" providerId="LiveId" clId="{CD326F15-9575-41DC-8D2B-2271F4EC224F}" dt="2020-05-26T01:09:32.607" v="95" actId="1076"/>
        <pc:sldMkLst>
          <pc:docMk/>
          <pc:sldMk cId="654195898" sldId="258"/>
        </pc:sldMkLst>
        <pc:spChg chg="mod">
          <ac:chgData name="Hyun DongGi" userId="d211c09cf993ff4a" providerId="LiveId" clId="{CD326F15-9575-41DC-8D2B-2271F4EC224F}" dt="2020-05-26T01:09:32.607" v="95" actId="1076"/>
          <ac:spMkLst>
            <pc:docMk/>
            <pc:sldMk cId="654195898" sldId="258"/>
            <ac:spMk id="3" creationId="{00000000-0000-0000-0000-000000000000}"/>
          </ac:spMkLst>
        </pc:spChg>
        <pc:spChg chg="mod">
          <ac:chgData name="Hyun DongGi" userId="d211c09cf993ff4a" providerId="LiveId" clId="{CD326F15-9575-41DC-8D2B-2271F4EC224F}" dt="2020-05-26T01:09:29.019" v="94" actId="1038"/>
          <ac:spMkLst>
            <pc:docMk/>
            <pc:sldMk cId="654195898" sldId="258"/>
            <ac:spMk id="8" creationId="{00000000-0000-0000-0000-000000000000}"/>
          </ac:spMkLst>
        </pc:spChg>
        <pc:picChg chg="add mod ord modCrop">
          <ac:chgData name="Hyun DongGi" userId="d211c09cf993ff4a" providerId="LiveId" clId="{CD326F15-9575-41DC-8D2B-2271F4EC224F}" dt="2020-05-26T01:09:07.716" v="66" actId="1076"/>
          <ac:picMkLst>
            <pc:docMk/>
            <pc:sldMk cId="654195898" sldId="258"/>
            <ac:picMk id="4" creationId="{E644F245-14FD-4AC5-A30B-ABB274CACED9}"/>
          </ac:picMkLst>
        </pc:picChg>
        <pc:picChg chg="mod">
          <ac:chgData name="Hyun DongGi" userId="d211c09cf993ff4a" providerId="LiveId" clId="{CD326F15-9575-41DC-8D2B-2271F4EC224F}" dt="2020-05-26T01:09:20.580" v="83" actId="1076"/>
          <ac:picMkLst>
            <pc:docMk/>
            <pc:sldMk cId="654195898" sldId="258"/>
            <ac:picMk id="23" creationId="{00000000-0000-0000-0000-000000000000}"/>
          </ac:picMkLst>
        </pc:picChg>
        <pc:picChg chg="del">
          <ac:chgData name="Hyun DongGi" userId="d211c09cf993ff4a" providerId="LiveId" clId="{CD326F15-9575-41DC-8D2B-2271F4EC224F}" dt="2020-05-26T01:08:42.710" v="57" actId="478"/>
          <ac:picMkLst>
            <pc:docMk/>
            <pc:sldMk cId="654195898" sldId="258"/>
            <ac:picMk id="25" creationId="{E60E4011-99BD-4A40-BC48-D38ADC51E0F3}"/>
          </ac:picMkLst>
        </pc:picChg>
      </pc:sldChg>
      <pc:sldChg chg="modSp">
        <pc:chgData name="Hyun DongGi" userId="d211c09cf993ff4a" providerId="LiveId" clId="{CD326F15-9575-41DC-8D2B-2271F4EC224F}" dt="2020-05-26T01:07:19.668" v="34" actId="20577"/>
        <pc:sldMkLst>
          <pc:docMk/>
          <pc:sldMk cId="1409696480" sldId="276"/>
        </pc:sldMkLst>
        <pc:spChg chg="mod">
          <ac:chgData name="Hyun DongGi" userId="d211c09cf993ff4a" providerId="LiveId" clId="{CD326F15-9575-41DC-8D2B-2271F4EC224F}" dt="2020-05-26T01:07:19.668" v="34" actId="20577"/>
          <ac:spMkLst>
            <pc:docMk/>
            <pc:sldMk cId="1409696480" sldId="276"/>
            <ac:spMk id="95" creationId="{00000000-0000-0000-0000-000000000000}"/>
          </ac:spMkLst>
        </pc:spChg>
      </pc:sldChg>
      <pc:sldChg chg="addSp delSp modSp">
        <pc:chgData name="Hyun DongGi" userId="d211c09cf993ff4a" providerId="LiveId" clId="{CD326F15-9575-41DC-8D2B-2271F4EC224F}" dt="2020-05-26T01:26:25.241" v="222" actId="1076"/>
        <pc:sldMkLst>
          <pc:docMk/>
          <pc:sldMk cId="53221368" sldId="283"/>
        </pc:sldMkLst>
        <pc:spChg chg="add mod">
          <ac:chgData name="Hyun DongGi" userId="d211c09cf993ff4a" providerId="LiveId" clId="{CD326F15-9575-41DC-8D2B-2271F4EC224F}" dt="2020-05-26T01:20:50.400" v="183" actId="1036"/>
          <ac:spMkLst>
            <pc:docMk/>
            <pc:sldMk cId="53221368" sldId="283"/>
            <ac:spMk id="3" creationId="{4ECAFAB4-216C-4687-8045-947036FF94AA}"/>
          </ac:spMkLst>
        </pc:spChg>
        <pc:picChg chg="add mod modCrop">
          <ac:chgData name="Hyun DongGi" userId="d211c09cf993ff4a" providerId="LiveId" clId="{CD326F15-9575-41DC-8D2B-2271F4EC224F}" dt="2020-05-26T01:26:25.241" v="222" actId="1076"/>
          <ac:picMkLst>
            <pc:docMk/>
            <pc:sldMk cId="53221368" sldId="283"/>
            <ac:picMk id="2" creationId="{8C169BBB-7429-48E3-8FC9-7BA5F8081770}"/>
          </ac:picMkLst>
        </pc:picChg>
        <pc:picChg chg="add del">
          <ac:chgData name="Hyun DongGi" userId="d211c09cf993ff4a" providerId="LiveId" clId="{CD326F15-9575-41DC-8D2B-2271F4EC224F}" dt="2020-05-26T01:20:07.538" v="171" actId="478"/>
          <ac:picMkLst>
            <pc:docMk/>
            <pc:sldMk cId="53221368" sldId="283"/>
            <ac:picMk id="5" creationId="{063CD125-2DB7-4338-B935-B83F863C77D8}"/>
          </ac:picMkLst>
        </pc:picChg>
        <pc:picChg chg="mod">
          <ac:chgData name="Hyun DongGi" userId="d211c09cf993ff4a" providerId="LiveId" clId="{CD326F15-9575-41DC-8D2B-2271F4EC224F}" dt="2020-05-26T01:22:04.816" v="188" actId="208"/>
          <ac:picMkLst>
            <pc:docMk/>
            <pc:sldMk cId="53221368" sldId="283"/>
            <ac:picMk id="7" creationId="{D8170060-6E24-6441-925F-11255A0DD471}"/>
          </ac:picMkLst>
        </pc:picChg>
      </pc:sldChg>
      <pc:sldChg chg="addSp delSp modSp">
        <pc:chgData name="Hyun DongGi" userId="d211c09cf993ff4a" providerId="LiveId" clId="{CD326F15-9575-41DC-8D2B-2271F4EC224F}" dt="2020-05-26T01:13:17.952" v="132" actId="1076"/>
        <pc:sldMkLst>
          <pc:docMk/>
          <pc:sldMk cId="3221951410" sldId="307"/>
        </pc:sldMkLst>
        <pc:spChg chg="mod">
          <ac:chgData name="Hyun DongGi" userId="d211c09cf993ff4a" providerId="LiveId" clId="{CD326F15-9575-41DC-8D2B-2271F4EC224F}" dt="2020-05-26T01:13:14.432" v="131" actId="1037"/>
          <ac:spMkLst>
            <pc:docMk/>
            <pc:sldMk cId="3221951410" sldId="307"/>
            <ac:spMk id="25" creationId="{D5931DAF-9C1F-D94D-B5B8-49F54385037A}"/>
          </ac:spMkLst>
        </pc:spChg>
        <pc:spChg chg="mod">
          <ac:chgData name="Hyun DongGi" userId="d211c09cf993ff4a" providerId="LiveId" clId="{CD326F15-9575-41DC-8D2B-2271F4EC224F}" dt="2020-05-26T01:13:05.471" v="127" actId="1076"/>
          <ac:spMkLst>
            <pc:docMk/>
            <pc:sldMk cId="3221951410" sldId="307"/>
            <ac:spMk id="26" creationId="{A400A75B-143D-D949-8BFA-3F5BD1594EBA}"/>
          </ac:spMkLst>
        </pc:spChg>
        <pc:spChg chg="mod">
          <ac:chgData name="Hyun DongGi" userId="d211c09cf993ff4a" providerId="LiveId" clId="{CD326F15-9575-41DC-8D2B-2271F4EC224F}" dt="2020-05-26T01:12:49.527" v="122" actId="14100"/>
          <ac:spMkLst>
            <pc:docMk/>
            <pc:sldMk cId="3221951410" sldId="307"/>
            <ac:spMk id="27" creationId="{CE0D304C-CCF5-AF41-8997-D4DF71CCBD8B}"/>
          </ac:spMkLst>
        </pc:spChg>
        <pc:spChg chg="mod">
          <ac:chgData name="Hyun DongGi" userId="d211c09cf993ff4a" providerId="LiveId" clId="{CD326F15-9575-41DC-8D2B-2271F4EC224F}" dt="2020-05-26T01:13:02.494" v="126" actId="1076"/>
          <ac:spMkLst>
            <pc:docMk/>
            <pc:sldMk cId="3221951410" sldId="307"/>
            <ac:spMk id="28" creationId="{4E09DF7A-C4BD-BC45-8089-300D8B04FD41}"/>
          </ac:spMkLst>
        </pc:spChg>
        <pc:spChg chg="mod">
          <ac:chgData name="Hyun DongGi" userId="d211c09cf993ff4a" providerId="LiveId" clId="{CD326F15-9575-41DC-8D2B-2271F4EC224F}" dt="2020-05-26T01:12:59.176" v="125" actId="14100"/>
          <ac:spMkLst>
            <pc:docMk/>
            <pc:sldMk cId="3221951410" sldId="307"/>
            <ac:spMk id="29" creationId="{53068097-E037-EC4F-A987-BB7263F9F71A}"/>
          </ac:spMkLst>
        </pc:spChg>
        <pc:spChg chg="mod">
          <ac:chgData name="Hyun DongGi" userId="d211c09cf993ff4a" providerId="LiveId" clId="{CD326F15-9575-41DC-8D2B-2271F4EC224F}" dt="2020-05-26T01:13:17.952" v="132" actId="1076"/>
          <ac:spMkLst>
            <pc:docMk/>
            <pc:sldMk cId="3221951410" sldId="307"/>
            <ac:spMk id="30" creationId="{02967E10-3831-E24E-AD58-D67340EA59E2}"/>
          </ac:spMkLst>
        </pc:spChg>
        <pc:picChg chg="add mod ord modCrop">
          <ac:chgData name="Hyun DongGi" userId="d211c09cf993ff4a" providerId="LiveId" clId="{CD326F15-9575-41DC-8D2B-2271F4EC224F}" dt="2020-05-26T01:11:29.285" v="110" actId="1076"/>
          <ac:picMkLst>
            <pc:docMk/>
            <pc:sldMk cId="3221951410" sldId="307"/>
            <ac:picMk id="2" creationId="{ADB509EB-D12B-4F33-B8D8-587109A402AE}"/>
          </ac:picMkLst>
        </pc:picChg>
        <pc:picChg chg="del">
          <ac:chgData name="Hyun DongGi" userId="d211c09cf993ff4a" providerId="LiveId" clId="{CD326F15-9575-41DC-8D2B-2271F4EC224F}" dt="2020-05-26T01:10:57.183" v="104" actId="478"/>
          <ac:picMkLst>
            <pc:docMk/>
            <pc:sldMk cId="3221951410" sldId="307"/>
            <ac:picMk id="7" creationId="{263CE68F-E20B-B54C-84CB-D1833EC16EF3}"/>
          </ac:picMkLst>
        </pc:picChg>
        <pc:picChg chg="del">
          <ac:chgData name="Hyun DongGi" userId="d211c09cf993ff4a" providerId="LiveId" clId="{CD326F15-9575-41DC-8D2B-2271F4EC224F}" dt="2020-05-26T01:10:55.551" v="103" actId="478"/>
          <ac:picMkLst>
            <pc:docMk/>
            <pc:sldMk cId="3221951410" sldId="307"/>
            <ac:picMk id="19" creationId="{24D55338-CA98-40AA-AA35-27E4BC456245}"/>
          </ac:picMkLst>
        </pc:picChg>
        <pc:picChg chg="del">
          <ac:chgData name="Hyun DongGi" userId="d211c09cf993ff4a" providerId="LiveId" clId="{CD326F15-9575-41DC-8D2B-2271F4EC224F}" dt="2020-05-26T01:11:00.040" v="105" actId="478"/>
          <ac:picMkLst>
            <pc:docMk/>
            <pc:sldMk cId="3221951410" sldId="307"/>
            <ac:picMk id="21" creationId="{DFE85A2C-9C44-48AE-9887-0AB250FC89BE}"/>
          </ac:picMkLst>
        </pc:picChg>
      </pc:sldChg>
      <pc:sldChg chg="addSp delSp modSp">
        <pc:chgData name="Hyun DongGi" userId="d211c09cf993ff4a" providerId="LiveId" clId="{CD326F15-9575-41DC-8D2B-2271F4EC224F}" dt="2020-05-26T01:16:19.522" v="163" actId="1076"/>
        <pc:sldMkLst>
          <pc:docMk/>
          <pc:sldMk cId="3829835908" sldId="308"/>
        </pc:sldMkLst>
        <pc:spChg chg="mod">
          <ac:chgData name="Hyun DongGi" userId="d211c09cf993ff4a" providerId="LiveId" clId="{CD326F15-9575-41DC-8D2B-2271F4EC224F}" dt="2020-05-26T01:16:19.522" v="163" actId="1076"/>
          <ac:spMkLst>
            <pc:docMk/>
            <pc:sldMk cId="3829835908" sldId="308"/>
            <ac:spMk id="26" creationId="{A400A75B-143D-D949-8BFA-3F5BD1594EBA}"/>
          </ac:spMkLst>
        </pc:spChg>
        <pc:picChg chg="del">
          <ac:chgData name="Hyun DongGi" userId="d211c09cf993ff4a" providerId="LiveId" clId="{CD326F15-9575-41DC-8D2B-2271F4EC224F}" dt="2020-05-26T01:15:38.436" v="147" actId="478"/>
          <ac:picMkLst>
            <pc:docMk/>
            <pc:sldMk cId="3829835908" sldId="308"/>
            <ac:picMk id="2" creationId="{8C9A6274-1B57-49A4-8C4A-D2C368777AF0}"/>
          </ac:picMkLst>
        </pc:picChg>
        <pc:picChg chg="add del mod modCrop">
          <ac:chgData name="Hyun DongGi" userId="d211c09cf993ff4a" providerId="LiveId" clId="{CD326F15-9575-41DC-8D2B-2271F4EC224F}" dt="2020-05-26T01:15:01.556" v="139" actId="478"/>
          <ac:picMkLst>
            <pc:docMk/>
            <pc:sldMk cId="3829835908" sldId="308"/>
            <ac:picMk id="3" creationId="{A8BF31E5-3A0C-4F47-9C0E-1A029D225FF7}"/>
          </ac:picMkLst>
        </pc:picChg>
        <pc:picChg chg="add mod ord modCrop">
          <ac:chgData name="Hyun DongGi" userId="d211c09cf993ff4a" providerId="LiveId" clId="{CD326F15-9575-41DC-8D2B-2271F4EC224F}" dt="2020-05-26T01:15:59.426" v="161" actId="1036"/>
          <ac:picMkLst>
            <pc:docMk/>
            <pc:sldMk cId="3829835908" sldId="308"/>
            <ac:picMk id="4" creationId="{67717D32-E8BF-4B97-80D4-9C59C9F6796D}"/>
          </ac:picMkLst>
        </pc:picChg>
      </pc:sldChg>
      <pc:sldChg chg="addSp modSp">
        <pc:chgData name="Hyun DongGi" userId="d211c09cf993ff4a" providerId="LiveId" clId="{CD326F15-9575-41DC-8D2B-2271F4EC224F}" dt="2020-05-26T01:26:37.715" v="223" actId="115"/>
        <pc:sldMkLst>
          <pc:docMk/>
          <pc:sldMk cId="3310783122" sldId="309"/>
        </pc:sldMkLst>
        <pc:spChg chg="add mod">
          <ac:chgData name="Hyun DongGi" userId="d211c09cf993ff4a" providerId="LiveId" clId="{CD326F15-9575-41DC-8D2B-2271F4EC224F}" dt="2020-05-26T01:26:37.715" v="223" actId="115"/>
          <ac:spMkLst>
            <pc:docMk/>
            <pc:sldMk cId="3310783122" sldId="309"/>
            <ac:spMk id="3" creationId="{4E9BF402-C484-40A3-AFF9-72E286AA2F46}"/>
          </ac:spMkLst>
        </pc:spChg>
        <pc:picChg chg="mod">
          <ac:chgData name="Hyun DongGi" userId="d211c09cf993ff4a" providerId="LiveId" clId="{CD326F15-9575-41DC-8D2B-2271F4EC224F}" dt="2020-05-26T01:22:14.285" v="189"/>
          <ac:picMkLst>
            <pc:docMk/>
            <pc:sldMk cId="3310783122" sldId="309"/>
            <ac:picMk id="2" creationId="{9ECA87C5-C568-47D1-8484-87EBDC9C8464}"/>
          </ac:picMkLst>
        </pc:picChg>
        <pc:picChg chg="mod">
          <ac:chgData name="Hyun DongGi" userId="d211c09cf993ff4a" providerId="LiveId" clId="{CD326F15-9575-41DC-8D2B-2271F4EC224F}" dt="2020-05-26T01:21:05.016" v="186" actId="1076"/>
          <ac:picMkLst>
            <pc:docMk/>
            <pc:sldMk cId="3310783122" sldId="309"/>
            <ac:picMk id="4" creationId="{3668E66A-6E9F-2443-995E-5201868D426F}"/>
          </ac:picMkLst>
        </pc:picChg>
        <pc:picChg chg="mod">
          <ac:chgData name="Hyun DongGi" userId="d211c09cf993ff4a" providerId="LiveId" clId="{CD326F15-9575-41DC-8D2B-2271F4EC224F}" dt="2020-05-26T01:22:14.285" v="189"/>
          <ac:picMkLst>
            <pc:docMk/>
            <pc:sldMk cId="3310783122" sldId="309"/>
            <ac:picMk id="15" creationId="{43A24E8F-41D9-45FA-9D40-27B6389B0726}"/>
          </ac:picMkLst>
        </pc:picChg>
      </pc:sldChg>
      <pc:sldChg chg="addSp delSp modSp">
        <pc:chgData name="Hyun DongGi" userId="d211c09cf993ff4a" providerId="LiveId" clId="{CD326F15-9575-41DC-8D2B-2271F4EC224F}" dt="2020-05-26T01:30:41.552" v="265" actId="1076"/>
        <pc:sldMkLst>
          <pc:docMk/>
          <pc:sldMk cId="2724219257" sldId="311"/>
        </pc:sldMkLst>
        <pc:spChg chg="mod ord">
          <ac:chgData name="Hyun DongGi" userId="d211c09cf993ff4a" providerId="LiveId" clId="{CD326F15-9575-41DC-8D2B-2271F4EC224F}" dt="2020-05-26T01:29:58.742" v="249" actId="1036"/>
          <ac:spMkLst>
            <pc:docMk/>
            <pc:sldMk cId="2724219257" sldId="311"/>
            <ac:spMk id="23" creationId="{A226A7DB-E3FE-E844-9197-55A9F8ABFE84}"/>
          </ac:spMkLst>
        </pc:spChg>
        <pc:spChg chg="mod ord">
          <ac:chgData name="Hyun DongGi" userId="d211c09cf993ff4a" providerId="LiveId" clId="{CD326F15-9575-41DC-8D2B-2271F4EC224F}" dt="2020-05-26T01:30:04.013" v="250" actId="1076"/>
          <ac:spMkLst>
            <pc:docMk/>
            <pc:sldMk cId="2724219257" sldId="311"/>
            <ac:spMk id="24" creationId="{9DAAB052-DF74-9C41-B7AC-2A2A1658930F}"/>
          </ac:spMkLst>
        </pc:spChg>
        <pc:spChg chg="mod">
          <ac:chgData name="Hyun DongGi" userId="d211c09cf993ff4a" providerId="LiveId" clId="{CD326F15-9575-41DC-8D2B-2271F4EC224F}" dt="2020-05-26T01:30:41.552" v="265" actId="1076"/>
          <ac:spMkLst>
            <pc:docMk/>
            <pc:sldMk cId="2724219257" sldId="311"/>
            <ac:spMk id="30" creationId="{235478A0-F323-DE45-A739-49343DA9532C}"/>
          </ac:spMkLst>
        </pc:spChg>
        <pc:spChg chg="mod ord">
          <ac:chgData name="Hyun DongGi" userId="d211c09cf993ff4a" providerId="LiveId" clId="{CD326F15-9575-41DC-8D2B-2271F4EC224F}" dt="2020-05-26T01:30:32.231" v="263" actId="14100"/>
          <ac:spMkLst>
            <pc:docMk/>
            <pc:sldMk cId="2724219257" sldId="311"/>
            <ac:spMk id="31" creationId="{53EA6E5B-E913-714E-A74A-5B319180D32C}"/>
          </ac:spMkLst>
        </pc:spChg>
        <pc:spChg chg="mod ord">
          <ac:chgData name="Hyun DongGi" userId="d211c09cf993ff4a" providerId="LiveId" clId="{CD326F15-9575-41DC-8D2B-2271F4EC224F}" dt="2020-05-26T01:30:35.951" v="264" actId="1076"/>
          <ac:spMkLst>
            <pc:docMk/>
            <pc:sldMk cId="2724219257" sldId="311"/>
            <ac:spMk id="32" creationId="{E651CC5D-E50C-B345-8BC4-04411D065540}"/>
          </ac:spMkLst>
        </pc:spChg>
        <pc:spChg chg="mod">
          <ac:chgData name="Hyun DongGi" userId="d211c09cf993ff4a" providerId="LiveId" clId="{CD326F15-9575-41DC-8D2B-2271F4EC224F}" dt="2020-05-26T01:29:43.052" v="238" actId="1076"/>
          <ac:spMkLst>
            <pc:docMk/>
            <pc:sldMk cId="2724219257" sldId="311"/>
            <ac:spMk id="54" creationId="{00000000-0000-0000-0000-000000000000}"/>
          </ac:spMkLst>
        </pc:spChg>
        <pc:picChg chg="add mod modCrop">
          <ac:chgData name="Hyun DongGi" userId="d211c09cf993ff4a" providerId="LiveId" clId="{CD326F15-9575-41DC-8D2B-2271F4EC224F}" dt="2020-05-26T01:29:26.238" v="235" actId="14100"/>
          <ac:picMkLst>
            <pc:docMk/>
            <pc:sldMk cId="2724219257" sldId="311"/>
            <ac:picMk id="3" creationId="{D88965B8-A22F-4E4F-81FC-74B238FAFBFB}"/>
          </ac:picMkLst>
        </pc:picChg>
        <pc:picChg chg="del">
          <ac:chgData name="Hyun DongGi" userId="d211c09cf993ff4a" providerId="LiveId" clId="{CD326F15-9575-41DC-8D2B-2271F4EC224F}" dt="2020-05-26T01:29:08.688" v="229" actId="478"/>
          <ac:picMkLst>
            <pc:docMk/>
            <pc:sldMk cId="2724219257" sldId="311"/>
            <ac:picMk id="11" creationId="{16CB260F-7D75-4885-AE28-F63C43EB28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922A-C4A7-B94D-A67C-E48036DA8C5D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4711-3241-1A45-9F57-7714D9E67411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3242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BF03-4C5F-D444-8BD3-1F728FE83A39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E0CAB-AE8D-EA47-B282-01F4C6A9F0D1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90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06358" y="3536365"/>
            <a:ext cx="7250853" cy="33502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565525" y="558800"/>
            <a:ext cx="1931988" cy="2792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14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06358" y="3536365"/>
            <a:ext cx="7250853" cy="33502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565525" y="558800"/>
            <a:ext cx="1931988" cy="2792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86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8B57-549C-124F-BB0D-F6E99B7EAECA}" type="datetimeFigureOut">
              <a:rPr kumimoji="1" lang="ko-KR" altLang="en-US" smtClean="0"/>
              <a:pPr/>
              <a:t>2020-08-03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B95-E6F6-DC4D-A447-AADE28D7927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73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794"/>
            <a:ext cx="6858000" cy="457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688" y="3441626"/>
            <a:ext cx="5616624" cy="56859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0" y="1785442"/>
            <a:ext cx="6858000" cy="16561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2D3449"/>
              </a:buClr>
              <a:buSzPct val="25000"/>
            </a:pPr>
            <a:r>
              <a:rPr lang="ko-KR" altLang="en-US" sz="4000" b="1" dirty="0" err="1" smtClean="0">
                <a:solidFill>
                  <a:schemeClr val="accent6"/>
                </a:solidFill>
                <a:latin typeface="+mn-ea"/>
                <a:cs typeface="NanumBarunGothic" charset="-127"/>
                <a:sym typeface="Arial"/>
              </a:rPr>
              <a:t>비교과통합관리시스템</a:t>
            </a:r>
            <a:endParaRPr lang="en-US" altLang="ko-KR" sz="4000" b="1" dirty="0">
              <a:solidFill>
                <a:schemeClr val="accent6"/>
              </a:solidFill>
              <a:latin typeface="+mn-ea"/>
              <a:cs typeface="NanumBarunGothic" charset="-127"/>
              <a:sym typeface="Arial"/>
            </a:endParaRPr>
          </a:p>
          <a:p>
            <a:pPr algn="ctr">
              <a:buClr>
                <a:srgbClr val="2D3449"/>
              </a:buClr>
              <a:buSzPct val="25000"/>
            </a:pPr>
            <a:r>
              <a:rPr lang="ko-KR" altLang="en-US" sz="4000" b="1" dirty="0">
                <a:solidFill>
                  <a:schemeClr val="accent6"/>
                </a:solidFill>
                <a:latin typeface="+mn-ea"/>
                <a:cs typeface="NanumBarunGothic" charset="-127"/>
                <a:sym typeface="Arial"/>
              </a:rPr>
              <a:t>학생 매뉴얼</a:t>
            </a:r>
            <a:endParaRPr lang="ko-KR" altLang="en-US" sz="3200" b="1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9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7"/>
          <p:cNvSpPr/>
          <p:nvPr/>
        </p:nvSpPr>
        <p:spPr>
          <a:xfrm>
            <a:off x="0" y="7807166"/>
            <a:ext cx="6858000" cy="2100421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126" y="7921771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이수증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발급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26" name="텍스트 상자 25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8</a:t>
            </a:r>
            <a:endParaRPr kumimoji="1" lang="ko-KR" altLang="en-US" sz="1000" dirty="0"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B614FA9-A2B4-2040-B5D5-3904D9E02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98" b="14106"/>
          <a:stretch/>
        </p:blipFill>
        <p:spPr>
          <a:xfrm>
            <a:off x="195944" y="1054578"/>
            <a:ext cx="6466112" cy="175000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3D4B85B9-B557-E943-A87F-FBF1C17A6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140" y="3088141"/>
            <a:ext cx="4212336" cy="42229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38843DB-8566-EE4D-BBC1-27C148BF4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524" y="2392669"/>
            <a:ext cx="755019" cy="755019"/>
          </a:xfrm>
          <a:prstGeom prst="rect">
            <a:avLst/>
          </a:prstGeom>
        </p:spPr>
      </p:pic>
      <p:sp>
        <p:nvSpPr>
          <p:cNvPr id="20" name="삼각형 19">
            <a:extLst>
              <a:ext uri="{FF2B5EF4-FFF2-40B4-BE49-F238E27FC236}">
                <a16:creationId xmlns="" xmlns:a16="http://schemas.microsoft.com/office/drawing/2014/main" id="{3EA9BCCE-DC27-D74C-BBA2-7E665EF117BD}"/>
              </a:ext>
            </a:extLst>
          </p:cNvPr>
          <p:cNvSpPr/>
          <p:nvPr/>
        </p:nvSpPr>
        <p:spPr>
          <a:xfrm>
            <a:off x="1503140" y="2648325"/>
            <a:ext cx="4212336" cy="439816"/>
          </a:xfrm>
          <a:prstGeom prst="triangle">
            <a:avLst>
              <a:gd name="adj" fmla="val 93137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2401D509-EFCA-DA4A-9ACA-F77AF924EDB8}"/>
              </a:ext>
            </a:extLst>
          </p:cNvPr>
          <p:cNvSpPr/>
          <p:nvPr/>
        </p:nvSpPr>
        <p:spPr>
          <a:xfrm>
            <a:off x="5218176" y="2329016"/>
            <a:ext cx="521684" cy="281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A4911FE-6D72-2640-961E-5A6AFF733223}"/>
              </a:ext>
            </a:extLst>
          </p:cNvPr>
          <p:cNvSpPr/>
          <p:nvPr/>
        </p:nvSpPr>
        <p:spPr>
          <a:xfrm>
            <a:off x="2462784" y="4279392"/>
            <a:ext cx="1572768" cy="1121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Shape 278">
            <a:extLst>
              <a:ext uri="{FF2B5EF4-FFF2-40B4-BE49-F238E27FC236}">
                <a16:creationId xmlns="" xmlns:a16="http://schemas.microsoft.com/office/drawing/2014/main" id="{CF89B458-6333-B04E-9C6B-18C03717C565}"/>
              </a:ext>
            </a:extLst>
          </p:cNvPr>
          <p:cNvSpPr txBox="1"/>
          <p:nvPr/>
        </p:nvSpPr>
        <p:spPr>
          <a:xfrm>
            <a:off x="672984" y="7891093"/>
            <a:ext cx="5989072" cy="1282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j-ea"/>
                <a:ea typeface="+mj-ea"/>
                <a:cs typeface="NanumBarunGothic" charset="-127"/>
                <a:sym typeface="Arial"/>
              </a:rPr>
              <a:t>이수증 발급</a:t>
            </a:r>
            <a:endParaRPr lang="ko-KR" sz="1400" b="1" dirty="0">
              <a:solidFill>
                <a:schemeClr val="accent5"/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 종료 후 이수처리가 완료되면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프로그램별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이수증 발급이 가능합니다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②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</a:rPr>
              <a:t>이수증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 발급이 안되는 프로그램의 경우 교육확인증을 출력하여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</a:rPr>
              <a:t>비교과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 프로그램 참가 증빙 자료로도 활용할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52950" y="6819900"/>
            <a:ext cx="1058574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13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9843784E-40B9-EB42-BA42-AD23BC57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54" y="1035955"/>
            <a:ext cx="4607169" cy="2375252"/>
          </a:xfrm>
          <a:prstGeom prst="rect">
            <a:avLst/>
          </a:prstGeom>
        </p:spPr>
      </p:pic>
      <p:sp>
        <p:nvSpPr>
          <p:cNvPr id="42" name="Shape 277"/>
          <p:cNvSpPr/>
          <p:nvPr/>
        </p:nvSpPr>
        <p:spPr>
          <a:xfrm>
            <a:off x="0" y="7807166"/>
            <a:ext cx="6858000" cy="2100421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26" y="7921771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핵심역량진단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26" name="텍스트 상자 25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9</a:t>
            </a:r>
            <a:endParaRPr kumimoji="1" lang="ko-KR" altLang="en-US" sz="1000" dirty="0">
              <a:latin typeface="+mn-ea"/>
            </a:endParaRPr>
          </a:p>
        </p:txBody>
      </p:sp>
      <p:sp>
        <p:nvSpPr>
          <p:cNvPr id="22" name="Shape 278">
            <a:extLst>
              <a:ext uri="{FF2B5EF4-FFF2-40B4-BE49-F238E27FC236}">
                <a16:creationId xmlns="" xmlns:a16="http://schemas.microsoft.com/office/drawing/2014/main" id="{CF89B458-6333-B04E-9C6B-18C03717C565}"/>
              </a:ext>
            </a:extLst>
          </p:cNvPr>
          <p:cNvSpPr txBox="1"/>
          <p:nvPr/>
        </p:nvSpPr>
        <p:spPr>
          <a:xfrm>
            <a:off x="672984" y="7891093"/>
            <a:ext cx="5989072" cy="1282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j-ea"/>
                <a:ea typeface="+mj-ea"/>
                <a:cs typeface="NanumBarunGothic" charset="-127"/>
                <a:sym typeface="Arial"/>
              </a:rPr>
              <a:t>핵심역량진단</a:t>
            </a:r>
            <a:endParaRPr lang="ko-KR" sz="1400" b="1" dirty="0">
              <a:solidFill>
                <a:schemeClr val="accent5"/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핵심역량진단을 위해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역량진단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핵심역량진단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메뉴를 클릭합니다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②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</a:rPr>
              <a:t>진단목록에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 현재 진행중인 진단이 있을 경우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진단하기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 버튼을 클릭하여 진단에 참여합니다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PC /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모바일 기기를 통해 진단에 참여할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③ 진단 후 진단 결과를 바로 확인할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진단 결과에 따른 타 학생과의 역량 비교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추이 확인이 가능합니다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진단 결과 해석을 확인합니다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추천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프로그램을 확인합니다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j-ea"/>
              <a:cs typeface="NanumBarunGothic" charset="-127"/>
              <a:sym typeface="Arial"/>
            </a:endParaRPr>
          </a:p>
          <a:p>
            <a:pPr lvl="0">
              <a:lnSpc>
                <a:spcPct val="150000"/>
              </a:lnSpc>
              <a:buSzPct val="25000"/>
            </a:pP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5446C474-1B55-4386-8756-441BA6AB7C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53" b="78577"/>
          <a:stretch/>
        </p:blipFill>
        <p:spPr>
          <a:xfrm>
            <a:off x="3682812" y="3408128"/>
            <a:ext cx="2658760" cy="125669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1655B6EA-82AF-4204-A7FE-6012CAEB5343}"/>
              </a:ext>
            </a:extLst>
          </p:cNvPr>
          <p:cNvSpPr/>
          <p:nvPr/>
        </p:nvSpPr>
        <p:spPr>
          <a:xfrm>
            <a:off x="9880600" y="601054"/>
            <a:ext cx="287019" cy="110146"/>
          </a:xfrm>
          <a:prstGeom prst="rect">
            <a:avLst/>
          </a:prstGeom>
          <a:solidFill>
            <a:srgbClr val="F8F9FB"/>
          </a:solidFill>
          <a:ln>
            <a:solidFill>
              <a:srgbClr val="F8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8F9FB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="" xmlns:a16="http://schemas.microsoft.com/office/drawing/2014/main" id="{235478A0-F323-DE45-A739-49343DA9532C}"/>
              </a:ext>
            </a:extLst>
          </p:cNvPr>
          <p:cNvSpPr/>
          <p:nvPr/>
        </p:nvSpPr>
        <p:spPr>
          <a:xfrm>
            <a:off x="3424072" y="3417955"/>
            <a:ext cx="238452" cy="22595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3</a:t>
            </a:r>
            <a:endParaRPr kumimoji="1" lang="ko-KR" altLang="en-US" sz="1013" dirty="0">
              <a:latin typeface="+mn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E748E179-9F05-4B65-BB37-5A39F224B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218" b="6793"/>
          <a:stretch/>
        </p:blipFill>
        <p:spPr>
          <a:xfrm>
            <a:off x="3682813" y="6341628"/>
            <a:ext cx="2658759" cy="107081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5BA8B7BF-2211-4802-98CE-29100DB5C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408" b="44236"/>
          <a:stretch/>
        </p:blipFill>
        <p:spPr>
          <a:xfrm>
            <a:off x="3682812" y="4628648"/>
            <a:ext cx="2658760" cy="172884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88965B8-A22F-4E4F-81FC-74B238FAF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8" y="975873"/>
            <a:ext cx="4684542" cy="1027604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53EA6E5B-E913-714E-A74A-5B319180D32C}"/>
              </a:ext>
            </a:extLst>
          </p:cNvPr>
          <p:cNvSpPr/>
          <p:nvPr/>
        </p:nvSpPr>
        <p:spPr>
          <a:xfrm>
            <a:off x="4585335" y="2771775"/>
            <a:ext cx="457200" cy="1638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E651CC5D-E50C-B345-8BC4-04411D065540}"/>
              </a:ext>
            </a:extLst>
          </p:cNvPr>
          <p:cNvSpPr/>
          <p:nvPr/>
        </p:nvSpPr>
        <p:spPr>
          <a:xfrm>
            <a:off x="4285723" y="2740710"/>
            <a:ext cx="238452" cy="22595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2</a:t>
            </a:r>
            <a:endParaRPr kumimoji="1" lang="ko-KR" altLang="en-US" sz="1013" dirty="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A226A7DB-E3FE-E844-9197-55A9F8ABFE84}"/>
              </a:ext>
            </a:extLst>
          </p:cNvPr>
          <p:cNvSpPr/>
          <p:nvPr/>
        </p:nvSpPr>
        <p:spPr>
          <a:xfrm>
            <a:off x="3639035" y="1127561"/>
            <a:ext cx="537997" cy="2026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="" xmlns:a16="http://schemas.microsoft.com/office/drawing/2014/main" id="{9DAAB052-DF74-9C41-B7AC-2A2A1658930F}"/>
              </a:ext>
            </a:extLst>
          </p:cNvPr>
          <p:cNvSpPr/>
          <p:nvPr/>
        </p:nvSpPr>
        <p:spPr>
          <a:xfrm>
            <a:off x="3318985" y="1080138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1</a:t>
            </a:r>
            <a:endParaRPr kumimoji="1" lang="ko-KR" altLang="en-US" sz="1013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421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9000"/>
          </a:scheme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9DCEC-1696-964D-81DE-DF1BF2EBED75}"/>
              </a:ext>
            </a:extLst>
          </p:cNvPr>
          <p:cNvSpPr txBox="1"/>
          <p:nvPr/>
        </p:nvSpPr>
        <p:spPr>
          <a:xfrm>
            <a:off x="3747540" y="5096656"/>
            <a:ext cx="2401619" cy="2947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>
                <a:latin typeface="+mn-ea"/>
              </a:rPr>
              <a:t>로그인</a:t>
            </a:r>
            <a:endParaRPr kumimoji="1"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>
                <a:latin typeface="+mn-ea"/>
              </a:rPr>
              <a:t>프로그램 조회</a:t>
            </a:r>
            <a:endParaRPr kumimoji="1"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>
                <a:latin typeface="+mn-ea"/>
              </a:rPr>
              <a:t>프로그램 신청 </a:t>
            </a:r>
            <a:endParaRPr kumimoji="1"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>
                <a:latin typeface="+mn-ea"/>
              </a:rPr>
              <a:t>참여 프로그램확인</a:t>
            </a:r>
            <a:endParaRPr kumimoji="1"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>
                <a:latin typeface="+mn-ea"/>
              </a:rPr>
              <a:t>만족도 조사</a:t>
            </a:r>
            <a:endParaRPr kumimoji="1"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 err="1">
                <a:latin typeface="+mn-ea"/>
              </a:rPr>
              <a:t>이수증</a:t>
            </a:r>
            <a:r>
              <a:rPr kumimoji="1" lang="ko-KR" altLang="en-US" dirty="0">
                <a:latin typeface="+mn-ea"/>
              </a:rPr>
              <a:t> 발급</a:t>
            </a:r>
            <a:endParaRPr kumimoji="1" lang="en-US" altLang="ko-KR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dirty="0">
                <a:latin typeface="+mn-ea"/>
              </a:rPr>
              <a:t>핵심역량진단</a:t>
            </a:r>
            <a:endParaRPr kumimoji="1"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898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644F245-14FD-4AC5-A30B-ABB274CA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" y="995585"/>
            <a:ext cx="5886934" cy="310512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F0552F6F-A271-D347-8C90-C8B0FCDF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35" y="4188267"/>
            <a:ext cx="2709378" cy="3105130"/>
          </a:xfrm>
          <a:prstGeom prst="rect">
            <a:avLst/>
          </a:prstGeom>
        </p:spPr>
      </p:pic>
      <p:sp>
        <p:nvSpPr>
          <p:cNvPr id="42" name="Shape 277"/>
          <p:cNvSpPr/>
          <p:nvPr/>
        </p:nvSpPr>
        <p:spPr>
          <a:xfrm>
            <a:off x="0" y="7710298"/>
            <a:ext cx="6858000" cy="2197289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26" y="7891904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78"/>
          <p:cNvSpPr txBox="1"/>
          <p:nvPr/>
        </p:nvSpPr>
        <p:spPr>
          <a:xfrm>
            <a:off x="672984" y="7805080"/>
            <a:ext cx="5989072" cy="154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n-ea"/>
                <a:cs typeface="NanumBarunGothic" charset="-127"/>
                <a:sym typeface="Arial"/>
              </a:rPr>
              <a:t>학생 로그인</a:t>
            </a:r>
            <a:endParaRPr lang="ko-KR" sz="1400" b="1" dirty="0">
              <a:solidFill>
                <a:schemeClr val="accent5"/>
              </a:solidFill>
              <a:latin typeface="+mn-ea"/>
              <a:cs typeface="NanumBarunGothic" charset="-127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비교과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프로그램 신청을 하고자 할 경우 학교 포털 계정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아이디 혹은 학번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으로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로그인합니다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②</a:t>
            </a:r>
            <a:r>
              <a:rPr lang="ko-KR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로그인 후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이름을 클릭하면 개인정보확인 후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로 이동하여 참여중인 프로그램과 포트폴리오 등을 확인할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000" dirty="0">
              <a:solidFill>
                <a:schemeClr val="accent2"/>
              </a:solidFill>
              <a:latin typeface="+mn-ea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000" dirty="0">
                <a:solidFill>
                  <a:schemeClr val="accent2"/>
                </a:solidFill>
                <a:latin typeface="+mn-ea"/>
              </a:rPr>
              <a:t>※</a:t>
            </a:r>
            <a:r>
              <a:rPr lang="ko-KR" altLang="en-US" sz="1000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ko-KR" altLang="en-US" sz="1000" b="1" dirty="0">
                <a:solidFill>
                  <a:schemeClr val="accent2"/>
                </a:solidFill>
                <a:latin typeface="+mn-ea"/>
                <a:cs typeface="NanumBarunGothic" charset="-127"/>
                <a:sym typeface="Arial"/>
              </a:rPr>
              <a:t>로그인이 되지 않을 경우 시스템 관리자에게 문의하시기 바랍니다</a:t>
            </a:r>
            <a:r>
              <a:rPr lang="en-US" altLang="ko-KR" sz="1000" b="1" dirty="0">
                <a:solidFill>
                  <a:schemeClr val="accent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ko-KR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52" name="Shape 2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로그인하기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681" y="1935944"/>
            <a:ext cx="2464147" cy="112365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876930" y="1043278"/>
            <a:ext cx="341769" cy="2185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553191" y="1026748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1</a:t>
            </a:r>
            <a:endParaRPr kumimoji="1" lang="ko-KR" altLang="en-US" sz="1013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95151" y="4326306"/>
            <a:ext cx="950993" cy="3419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314120" y="4162527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2</a:t>
            </a:r>
            <a:endParaRPr kumimoji="1" lang="ko-KR" altLang="en-US" sz="1013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03126" y="6745877"/>
            <a:ext cx="748158" cy="3121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472082" y="6465117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3</a:t>
            </a:r>
            <a:endParaRPr kumimoji="1" lang="ko-KR" altLang="en-US" sz="1013" dirty="0"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086" y="4572653"/>
            <a:ext cx="755019" cy="75501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825" y="6991337"/>
            <a:ext cx="755019" cy="75501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698" y="1077014"/>
            <a:ext cx="755019" cy="755019"/>
          </a:xfrm>
          <a:prstGeom prst="rect">
            <a:avLst/>
          </a:prstGeom>
        </p:spPr>
      </p:pic>
      <p:sp>
        <p:nvSpPr>
          <p:cNvPr id="24" name="삼각형 23"/>
          <p:cNvSpPr/>
          <p:nvPr/>
        </p:nvSpPr>
        <p:spPr>
          <a:xfrm>
            <a:off x="4111145" y="1427038"/>
            <a:ext cx="2491683" cy="513974"/>
          </a:xfrm>
          <a:prstGeom prst="triangle">
            <a:avLst>
              <a:gd name="adj" fmla="val 76268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</a:endParaRPr>
          </a:p>
        </p:txBody>
      </p:sp>
      <p:sp>
        <p:nvSpPr>
          <p:cNvPr id="10" name="텍스트 상자 9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latin typeface="+mn-ea"/>
              </a:rPr>
              <a:t>1</a:t>
            </a:r>
            <a:endParaRPr kumimoji="1"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419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ADB509EB-D12B-4F33-B8D8-587109A40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8" y="960729"/>
            <a:ext cx="5895252" cy="6596341"/>
          </a:xfrm>
          <a:prstGeom prst="rect">
            <a:avLst/>
          </a:prstGeom>
        </p:spPr>
      </p:pic>
      <p:sp>
        <p:nvSpPr>
          <p:cNvPr id="42" name="Shape 277"/>
          <p:cNvSpPr/>
          <p:nvPr/>
        </p:nvSpPr>
        <p:spPr>
          <a:xfrm>
            <a:off x="0" y="7710298"/>
            <a:ext cx="6858000" cy="2197289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26" y="7891904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78"/>
          <p:cNvSpPr txBox="1"/>
          <p:nvPr/>
        </p:nvSpPr>
        <p:spPr>
          <a:xfrm>
            <a:off x="672984" y="7805080"/>
            <a:ext cx="5989072" cy="154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n-ea"/>
                <a:cs typeface="NanumBarunGothic" charset="-127"/>
                <a:sym typeface="Arial"/>
              </a:rPr>
              <a:t>프로그램 조회</a:t>
            </a:r>
            <a:endParaRPr lang="ko-KR" sz="1400" b="1" dirty="0">
              <a:solidFill>
                <a:schemeClr val="accent5"/>
              </a:solidFill>
              <a:latin typeface="+mn-ea"/>
              <a:cs typeface="NanumBarunGothic" charset="-127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개설된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프로그램을 조회한 뒤 원하는 프로그램을 신청할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②</a:t>
            </a:r>
            <a:r>
              <a:rPr lang="ko-KR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핵심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역량별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 조회가 가능합니다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③ 동일 학과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동일 학년 등 신청 정보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역량 진단 결과에 따라 맞춤형 추천 프로그램을 제공합니다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000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52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프로그램 조회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(1)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0" name="텍스트 상자 9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2</a:t>
            </a:r>
            <a:endParaRPr kumimoji="1" lang="ko-KR" altLang="en-US" sz="1000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D5931DAF-9C1F-D94D-B5B8-49F54385037A}"/>
              </a:ext>
            </a:extLst>
          </p:cNvPr>
          <p:cNvSpPr/>
          <p:nvPr/>
        </p:nvSpPr>
        <p:spPr>
          <a:xfrm>
            <a:off x="1589930" y="977262"/>
            <a:ext cx="811510" cy="2671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A400A75B-143D-D949-8BFA-3F5BD1594EBA}"/>
              </a:ext>
            </a:extLst>
          </p:cNvPr>
          <p:cNvSpPr/>
          <p:nvPr/>
        </p:nvSpPr>
        <p:spPr>
          <a:xfrm>
            <a:off x="1260399" y="977263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1</a:t>
            </a:r>
            <a:endParaRPr kumimoji="1" lang="ko-KR" altLang="en-US" sz="1013" dirty="0"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CE0D304C-CCF5-AF41-8997-D4DF71CCBD8B}"/>
              </a:ext>
            </a:extLst>
          </p:cNvPr>
          <p:cNvSpPr/>
          <p:nvPr/>
        </p:nvSpPr>
        <p:spPr>
          <a:xfrm>
            <a:off x="1037614" y="3381224"/>
            <a:ext cx="4782772" cy="7211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="" xmlns:a16="http://schemas.microsoft.com/office/drawing/2014/main" id="{4E09DF7A-C4BD-BC45-8089-300D8B04FD41}"/>
              </a:ext>
            </a:extLst>
          </p:cNvPr>
          <p:cNvSpPr/>
          <p:nvPr/>
        </p:nvSpPr>
        <p:spPr>
          <a:xfrm>
            <a:off x="690804" y="3381224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2</a:t>
            </a:r>
            <a:endParaRPr kumimoji="1" lang="ko-KR" altLang="en-US" sz="1013" dirty="0"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53068097-E037-EC4F-A987-BB7263F9F71A}"/>
              </a:ext>
            </a:extLst>
          </p:cNvPr>
          <p:cNvSpPr/>
          <p:nvPr/>
        </p:nvSpPr>
        <p:spPr>
          <a:xfrm>
            <a:off x="374766" y="4664597"/>
            <a:ext cx="6108468" cy="20834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="" xmlns:a16="http://schemas.microsoft.com/office/drawing/2014/main" id="{02967E10-3831-E24E-AD58-D67340EA59E2}"/>
              </a:ext>
            </a:extLst>
          </p:cNvPr>
          <p:cNvSpPr/>
          <p:nvPr/>
        </p:nvSpPr>
        <p:spPr>
          <a:xfrm>
            <a:off x="31090" y="4664597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3</a:t>
            </a:r>
            <a:endParaRPr kumimoji="1" lang="ko-KR" altLang="en-US" sz="1013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195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67717D32-E8BF-4B97-80D4-9C59C9F6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0" y="880818"/>
            <a:ext cx="5702805" cy="1928874"/>
          </a:xfrm>
          <a:prstGeom prst="rect">
            <a:avLst/>
          </a:prstGeom>
        </p:spPr>
      </p:pic>
      <p:sp>
        <p:nvSpPr>
          <p:cNvPr id="42" name="Shape 277"/>
          <p:cNvSpPr/>
          <p:nvPr/>
        </p:nvSpPr>
        <p:spPr>
          <a:xfrm>
            <a:off x="0" y="7710298"/>
            <a:ext cx="6858000" cy="2197289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26" y="7891904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78"/>
          <p:cNvSpPr txBox="1"/>
          <p:nvPr/>
        </p:nvSpPr>
        <p:spPr>
          <a:xfrm>
            <a:off x="672984" y="7805080"/>
            <a:ext cx="5989072" cy="154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n-ea"/>
                <a:cs typeface="NanumBarunGothic" charset="-127"/>
                <a:sym typeface="Arial"/>
              </a:rPr>
              <a:t>프로그램 조회</a:t>
            </a:r>
            <a:endParaRPr lang="ko-KR" sz="1400" b="1" dirty="0">
              <a:solidFill>
                <a:schemeClr val="accent5"/>
              </a:solidFill>
              <a:latin typeface="+mn-ea"/>
              <a:cs typeface="NanumBarunGothic" charset="-127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프로그램 분류 기준으로 프로그램 조회가 가능합니다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n-ea"/>
                <a:sym typeface="Arial"/>
              </a:rPr>
              <a:t> </a:t>
            </a:r>
            <a:r>
              <a:rPr lang="ko-KR" altLang="en-US" sz="10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Arial"/>
              </a:rPr>
              <a:t>   </a:t>
            </a:r>
            <a:r>
              <a:rPr lang="en-US" altLang="ko-KR" sz="10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Arial"/>
              </a:rPr>
              <a:t>-</a:t>
            </a:r>
            <a:r>
              <a:rPr lang="ko-KR" altLang="ko-KR" sz="10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운영 기관 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태그 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검색어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입력으로 프로그램 검색이 가능합니다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0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②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종료입박순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인기순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[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최신순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]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으로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프로그램 정렬이 가능하며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프로그램 모집 상태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개인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팀 단위 </a:t>
            </a:r>
            <a:r>
              <a:rPr lang="ko-KR" altLang="en-US" sz="10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모집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모집인원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팀 수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모집일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를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확인 후 프로그램 상세 정보 페이지로 이동합니다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000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52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프로그램 조회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(2)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0" name="텍스트 상자 9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3</a:t>
            </a:r>
            <a:endParaRPr kumimoji="1" lang="ko-KR" altLang="en-US" sz="1000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A400A75B-143D-D949-8BFA-3F5BD1594EBA}"/>
              </a:ext>
            </a:extLst>
          </p:cNvPr>
          <p:cNvSpPr/>
          <p:nvPr/>
        </p:nvSpPr>
        <p:spPr>
          <a:xfrm>
            <a:off x="255059" y="1883625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1</a:t>
            </a:r>
            <a:endParaRPr kumimoji="1" lang="ko-KR" altLang="en-US" sz="1013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2ECF349-D47A-D941-8BC7-5DE49E4B62C4}"/>
              </a:ext>
            </a:extLst>
          </p:cNvPr>
          <p:cNvSpPr/>
          <p:nvPr/>
        </p:nvSpPr>
        <p:spPr>
          <a:xfrm>
            <a:off x="581291" y="1930201"/>
            <a:ext cx="5705684" cy="8851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7861B3D8-8163-45EB-887F-1B914AA7B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66" y="2932876"/>
            <a:ext cx="5638534" cy="21088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536F37B3-3BE7-4A4E-8C6F-D9A3776EB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24" y="5108739"/>
            <a:ext cx="5701574" cy="20769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544" y="2871503"/>
            <a:ext cx="1710856" cy="23761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82ECF349-D47A-D941-8BC7-5DE49E4B62C4}"/>
              </a:ext>
            </a:extLst>
          </p:cNvPr>
          <p:cNvSpPr/>
          <p:nvPr/>
        </p:nvSpPr>
        <p:spPr>
          <a:xfrm>
            <a:off x="4431322" y="2869141"/>
            <a:ext cx="1873175" cy="2399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108516" y="2865815"/>
            <a:ext cx="267195" cy="26719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1013" dirty="0">
                <a:latin typeface="+mn-ea"/>
              </a:rPr>
              <a:t>2</a:t>
            </a:r>
            <a:endParaRPr kumimoji="1" lang="ko-KR" altLang="en-US" sz="1013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983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D734D6F-B67A-8448-84C7-89A43DAB0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35" y="4556015"/>
            <a:ext cx="2067142" cy="14271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6E61B755-75BD-184F-BF25-B95ECBA4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19" y="4600974"/>
            <a:ext cx="2067142" cy="14167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E65AF66-14F2-CF4F-9B49-61FDF34AF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11" y="4588549"/>
            <a:ext cx="2071160" cy="1415793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455AD9C3-BDCC-1543-90A7-9D35CBEBE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06" y="976971"/>
            <a:ext cx="4844388" cy="3272138"/>
          </a:xfrm>
          <a:prstGeom prst="rect">
            <a:avLst/>
          </a:prstGeom>
        </p:spPr>
      </p:pic>
      <p:sp>
        <p:nvSpPr>
          <p:cNvPr id="42" name="Shape 277"/>
          <p:cNvSpPr/>
          <p:nvPr/>
        </p:nvSpPr>
        <p:spPr>
          <a:xfrm>
            <a:off x="0" y="7864859"/>
            <a:ext cx="6858000" cy="205102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126" y="8028948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278"/>
          <p:cNvSpPr txBox="1"/>
          <p:nvPr/>
        </p:nvSpPr>
        <p:spPr>
          <a:xfrm>
            <a:off x="672984" y="7942124"/>
            <a:ext cx="5989072" cy="154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n-ea"/>
                <a:cs typeface="NanumBarunGothic" charset="-127"/>
                <a:sym typeface="Arial"/>
              </a:rPr>
              <a:t>프로그램 신청</a:t>
            </a:r>
            <a:endParaRPr lang="ko-KR" sz="1400" b="1" dirty="0">
              <a:solidFill>
                <a:schemeClr val="accent5"/>
              </a:solidFill>
              <a:latin typeface="+mn-ea"/>
              <a:cs typeface="NanumBarunGothic" charset="-127"/>
              <a:sym typeface="Arial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ko-KR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 신청은 개인 신청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팀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주제 신청 세 가지 모드가 지원됩니다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개인 신청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버튼 클릭 시 프로그램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‘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신청대상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’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에 따라 신청가능여부를 확인합니다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팀 신청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팀장 신청하기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를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통해 팀장이 팀을 개설 후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팀원들에게 비밀번호를 공유하여 팀원을 접수 받습니다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또는 팀원을 공개 모집 후 팀장 혹은 프로그램 운영자가 개별 승인할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주제 신청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주제 선택 뒤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버튼 클릭 시 프로그램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‘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신청대상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’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에 따라 신청합니다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pic>
        <p:nvPicPr>
          <p:cNvPr id="52" name="Shape 2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프로그램 신청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(1)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12" name="텍스트 상자 111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4</a:t>
            </a:r>
            <a:endParaRPr kumimoji="1" lang="ko-KR" altLang="en-US" sz="1000" dirty="0">
              <a:latin typeface="+mn-e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="" xmlns:a16="http://schemas.microsoft.com/office/drawing/2014/main" id="{E3A6AD99-C7BA-0C48-94F1-7817D9F52EFE}"/>
              </a:ext>
            </a:extLst>
          </p:cNvPr>
          <p:cNvSpPr/>
          <p:nvPr/>
        </p:nvSpPr>
        <p:spPr>
          <a:xfrm>
            <a:off x="3473467" y="2563226"/>
            <a:ext cx="2478901" cy="170741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57" name="삼각형 56">
            <a:extLst>
              <a:ext uri="{FF2B5EF4-FFF2-40B4-BE49-F238E27FC236}">
                <a16:creationId xmlns="" xmlns:a16="http://schemas.microsoft.com/office/drawing/2014/main" id="{54D7FB0C-4F2F-9343-98E5-98E794C6BC43}"/>
              </a:ext>
            </a:extLst>
          </p:cNvPr>
          <p:cNvSpPr/>
          <p:nvPr/>
        </p:nvSpPr>
        <p:spPr>
          <a:xfrm>
            <a:off x="343884" y="4253842"/>
            <a:ext cx="6081300" cy="308676"/>
          </a:xfrm>
          <a:prstGeom prst="triangle">
            <a:avLst>
              <a:gd name="adj" fmla="val 57105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="" xmlns:a16="http://schemas.microsoft.com/office/drawing/2014/main" id="{F61A176A-BA34-FE43-9078-FE06EE36A8AA}"/>
              </a:ext>
            </a:extLst>
          </p:cNvPr>
          <p:cNvSpPr/>
          <p:nvPr/>
        </p:nvSpPr>
        <p:spPr>
          <a:xfrm>
            <a:off x="4291968" y="3533471"/>
            <a:ext cx="841897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개인 신청 시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="" xmlns:a16="http://schemas.microsoft.com/office/drawing/2014/main" id="{8EC93152-7C48-E94A-912A-C03755A753DB}"/>
              </a:ext>
            </a:extLst>
          </p:cNvPr>
          <p:cNvSpPr/>
          <p:nvPr/>
        </p:nvSpPr>
        <p:spPr>
          <a:xfrm>
            <a:off x="742121" y="4465241"/>
            <a:ext cx="1072730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 err="1">
                <a:solidFill>
                  <a:srgbClr val="C00000"/>
                </a:solidFill>
                <a:latin typeface="+mn-ea"/>
                <a:cs typeface="NanumBarunGothic" charset="-127"/>
              </a:rPr>
              <a:t>주제단위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 신청 시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3326A57A-46A7-974F-9CC3-D18A3BEB48FB}"/>
              </a:ext>
            </a:extLst>
          </p:cNvPr>
          <p:cNvSpPr/>
          <p:nvPr/>
        </p:nvSpPr>
        <p:spPr>
          <a:xfrm>
            <a:off x="3887657" y="4465241"/>
            <a:ext cx="997389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팀 단위 신청 시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63" name="모서리가 둥근 직사각형 62">
            <a:extLst>
              <a:ext uri="{FF2B5EF4-FFF2-40B4-BE49-F238E27FC236}">
                <a16:creationId xmlns="" xmlns:a16="http://schemas.microsoft.com/office/drawing/2014/main" id="{4B44D606-135F-414A-869A-DAA9C05A409D}"/>
              </a:ext>
            </a:extLst>
          </p:cNvPr>
          <p:cNvSpPr/>
          <p:nvPr/>
        </p:nvSpPr>
        <p:spPr>
          <a:xfrm>
            <a:off x="1570252" y="6650331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/>
              <a:t>로그인</a:t>
            </a:r>
            <a:endParaRPr kumimoji="1" lang="ko-KR" altLang="en-US" sz="1200" dirty="0"/>
          </a:p>
        </p:txBody>
      </p:sp>
      <p:sp>
        <p:nvSpPr>
          <p:cNvPr id="64" name="모서리가 둥근 직사각형 63">
            <a:extLst>
              <a:ext uri="{FF2B5EF4-FFF2-40B4-BE49-F238E27FC236}">
                <a16:creationId xmlns="" xmlns:a16="http://schemas.microsoft.com/office/drawing/2014/main" id="{D1117DF3-29F1-FE43-968C-4C89EB407878}"/>
              </a:ext>
            </a:extLst>
          </p:cNvPr>
          <p:cNvSpPr/>
          <p:nvPr/>
        </p:nvSpPr>
        <p:spPr>
          <a:xfrm>
            <a:off x="2812378" y="6646997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신청대상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선별</a:t>
            </a:r>
          </a:p>
        </p:txBody>
      </p:sp>
      <p:sp>
        <p:nvSpPr>
          <p:cNvPr id="65" name="모서리가 둥근 직사각형 64">
            <a:extLst>
              <a:ext uri="{FF2B5EF4-FFF2-40B4-BE49-F238E27FC236}">
                <a16:creationId xmlns="" xmlns:a16="http://schemas.microsoft.com/office/drawing/2014/main" id="{7A30B053-86F4-A148-87AD-490E97F5DA9B}"/>
              </a:ext>
            </a:extLst>
          </p:cNvPr>
          <p:cNvSpPr/>
          <p:nvPr/>
        </p:nvSpPr>
        <p:spPr>
          <a:xfrm>
            <a:off x="5308786" y="6645787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개인</a:t>
            </a:r>
            <a:r>
              <a:rPr kumimoji="1" lang="en-US" altLang="ko-KR" sz="1000" dirty="0"/>
              <a:t>/</a:t>
            </a:r>
            <a:r>
              <a:rPr kumimoji="1" lang="ko-KR" altLang="en-US" sz="1000" dirty="0"/>
              <a:t>팀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신청</a:t>
            </a:r>
          </a:p>
        </p:txBody>
      </p:sp>
      <p:sp>
        <p:nvSpPr>
          <p:cNvPr id="66" name="모서리가 둥근 직사각형 65">
            <a:extLst>
              <a:ext uri="{FF2B5EF4-FFF2-40B4-BE49-F238E27FC236}">
                <a16:creationId xmlns="" xmlns:a16="http://schemas.microsoft.com/office/drawing/2014/main" id="{5810F7D2-BA74-0045-A5F7-8B83F577A918}"/>
              </a:ext>
            </a:extLst>
          </p:cNvPr>
          <p:cNvSpPr/>
          <p:nvPr/>
        </p:nvSpPr>
        <p:spPr>
          <a:xfrm>
            <a:off x="328126" y="6650331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신청접수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기간확인</a:t>
            </a:r>
          </a:p>
        </p:txBody>
      </p:sp>
      <p:sp>
        <p:nvSpPr>
          <p:cNvPr id="67" name="모서리가 둥근 직사각형 66">
            <a:extLst>
              <a:ext uri="{FF2B5EF4-FFF2-40B4-BE49-F238E27FC236}">
                <a16:creationId xmlns="" xmlns:a16="http://schemas.microsoft.com/office/drawing/2014/main" id="{09534C39-FFBA-BB42-B54A-6162C99F0B7B}"/>
              </a:ext>
            </a:extLst>
          </p:cNvPr>
          <p:cNvSpPr/>
          <p:nvPr/>
        </p:nvSpPr>
        <p:spPr>
          <a:xfrm>
            <a:off x="4060582" y="6646997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모집인원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제한확인</a:t>
            </a:r>
          </a:p>
        </p:txBody>
      </p:sp>
      <p:sp>
        <p:nvSpPr>
          <p:cNvPr id="68" name="모서리가 둥근 직사각형 67">
            <a:extLst>
              <a:ext uri="{FF2B5EF4-FFF2-40B4-BE49-F238E27FC236}">
                <a16:creationId xmlns="" xmlns:a16="http://schemas.microsoft.com/office/drawing/2014/main" id="{A0C3D5E0-9349-6843-B170-F7DA35109E26}"/>
              </a:ext>
            </a:extLst>
          </p:cNvPr>
          <p:cNvSpPr/>
          <p:nvPr/>
        </p:nvSpPr>
        <p:spPr>
          <a:xfrm>
            <a:off x="5308786" y="7270672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신청서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작성</a:t>
            </a:r>
          </a:p>
        </p:txBody>
      </p:sp>
      <p:sp>
        <p:nvSpPr>
          <p:cNvPr id="71" name="모서리가 둥근 직사각형 70">
            <a:extLst>
              <a:ext uri="{FF2B5EF4-FFF2-40B4-BE49-F238E27FC236}">
                <a16:creationId xmlns="" xmlns:a16="http://schemas.microsoft.com/office/drawing/2014/main" id="{1B38A451-3096-1644-8BD6-36FE12838978}"/>
              </a:ext>
            </a:extLst>
          </p:cNvPr>
          <p:cNvSpPr/>
          <p:nvPr/>
        </p:nvSpPr>
        <p:spPr>
          <a:xfrm>
            <a:off x="4060582" y="7270672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/>
              <a:t>신청승인</a:t>
            </a:r>
            <a:endParaRPr kumimoji="1" lang="ko-KR" altLang="en-US" sz="1200" dirty="0"/>
          </a:p>
        </p:txBody>
      </p:sp>
      <p:sp>
        <p:nvSpPr>
          <p:cNvPr id="72" name="모서리가 둥근 직사각형 71">
            <a:extLst>
              <a:ext uri="{FF2B5EF4-FFF2-40B4-BE49-F238E27FC236}">
                <a16:creationId xmlns="" xmlns:a16="http://schemas.microsoft.com/office/drawing/2014/main" id="{8596893A-EFD9-7049-8934-2BE21AA7019A}"/>
              </a:ext>
            </a:extLst>
          </p:cNvPr>
          <p:cNvSpPr/>
          <p:nvPr/>
        </p:nvSpPr>
        <p:spPr>
          <a:xfrm>
            <a:off x="2812378" y="7269236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프로그램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참여</a:t>
            </a:r>
          </a:p>
        </p:txBody>
      </p:sp>
      <p:sp>
        <p:nvSpPr>
          <p:cNvPr id="73" name="모서리가 둥근 직사각형 72">
            <a:extLst>
              <a:ext uri="{FF2B5EF4-FFF2-40B4-BE49-F238E27FC236}">
                <a16:creationId xmlns="" xmlns:a16="http://schemas.microsoft.com/office/drawing/2014/main" id="{2CE4F111-4231-3842-B24D-D6510C939140}"/>
              </a:ext>
            </a:extLst>
          </p:cNvPr>
          <p:cNvSpPr/>
          <p:nvPr/>
        </p:nvSpPr>
        <p:spPr>
          <a:xfrm>
            <a:off x="1570252" y="7269236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만족도 조사</a:t>
            </a:r>
            <a:endParaRPr kumimoji="1" lang="en-US" altLang="ko-KR" sz="1000" dirty="0"/>
          </a:p>
          <a:p>
            <a:pPr algn="ctr"/>
            <a:r>
              <a:rPr kumimoji="1" lang="ko-KR" altLang="en-US" sz="1000" dirty="0"/>
              <a:t>참여</a:t>
            </a:r>
          </a:p>
        </p:txBody>
      </p:sp>
      <p:sp>
        <p:nvSpPr>
          <p:cNvPr id="74" name="모서리가 둥근 직사각형 73">
            <a:extLst>
              <a:ext uri="{FF2B5EF4-FFF2-40B4-BE49-F238E27FC236}">
                <a16:creationId xmlns="" xmlns:a16="http://schemas.microsoft.com/office/drawing/2014/main" id="{F8557812-B0EA-8E4E-AC19-A80E9236EC7A}"/>
              </a:ext>
            </a:extLst>
          </p:cNvPr>
          <p:cNvSpPr/>
          <p:nvPr/>
        </p:nvSpPr>
        <p:spPr>
          <a:xfrm>
            <a:off x="328126" y="7269236"/>
            <a:ext cx="99060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/>
              <a:t>이수증 발급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="" xmlns:a16="http://schemas.microsoft.com/office/drawing/2014/main" id="{E9C4594D-74B5-5544-B22E-A17DFC4AF55F}"/>
              </a:ext>
            </a:extLst>
          </p:cNvPr>
          <p:cNvSpPr/>
          <p:nvPr/>
        </p:nvSpPr>
        <p:spPr>
          <a:xfrm>
            <a:off x="548680" y="6085860"/>
            <a:ext cx="5896070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프로그램 진행 절차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cxnSp>
        <p:nvCxnSpPr>
          <p:cNvPr id="77" name="직선 화살표 연결선 76">
            <a:extLst>
              <a:ext uri="{FF2B5EF4-FFF2-40B4-BE49-F238E27FC236}">
                <a16:creationId xmlns="" xmlns:a16="http://schemas.microsoft.com/office/drawing/2014/main" id="{1734BA75-A986-924B-9CFF-5316C98605B6}"/>
              </a:ext>
            </a:extLst>
          </p:cNvPr>
          <p:cNvCxnSpPr>
            <a:stCxn id="66" idx="3"/>
            <a:endCxn id="63" idx="1"/>
          </p:cNvCxnSpPr>
          <p:nvPr/>
        </p:nvCxnSpPr>
        <p:spPr>
          <a:xfrm>
            <a:off x="1318726" y="6853531"/>
            <a:ext cx="2515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>
            <a:extLst>
              <a:ext uri="{FF2B5EF4-FFF2-40B4-BE49-F238E27FC236}">
                <a16:creationId xmlns="" xmlns:a16="http://schemas.microsoft.com/office/drawing/2014/main" id="{6B1FABF9-74A4-FC4F-9B33-774875D84065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 flipV="1">
            <a:off x="2560852" y="6850197"/>
            <a:ext cx="251526" cy="3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="" xmlns:a16="http://schemas.microsoft.com/office/drawing/2014/main" id="{21CBC9A4-2F98-174A-B983-8858EEFAC7A3}"/>
              </a:ext>
            </a:extLst>
          </p:cNvPr>
          <p:cNvCxnSpPr>
            <a:stCxn id="64" idx="3"/>
            <a:endCxn id="67" idx="1"/>
          </p:cNvCxnSpPr>
          <p:nvPr/>
        </p:nvCxnSpPr>
        <p:spPr>
          <a:xfrm>
            <a:off x="3802978" y="6850197"/>
            <a:ext cx="25760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="" xmlns:a16="http://schemas.microsoft.com/office/drawing/2014/main" id="{33D44CF6-DE01-2141-9C07-BF45E7516AF9}"/>
              </a:ext>
            </a:extLst>
          </p:cNvPr>
          <p:cNvCxnSpPr>
            <a:stCxn id="67" idx="3"/>
            <a:endCxn id="65" idx="1"/>
          </p:cNvCxnSpPr>
          <p:nvPr/>
        </p:nvCxnSpPr>
        <p:spPr>
          <a:xfrm flipV="1">
            <a:off x="5051182" y="6848987"/>
            <a:ext cx="257604" cy="12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="" xmlns:a16="http://schemas.microsoft.com/office/drawing/2014/main" id="{1913AEC3-70FF-1841-9987-F3703A3E093C}"/>
              </a:ext>
            </a:extLst>
          </p:cNvPr>
          <p:cNvCxnSpPr>
            <a:stCxn id="65" idx="2"/>
            <a:endCxn id="68" idx="0"/>
          </p:cNvCxnSpPr>
          <p:nvPr/>
        </p:nvCxnSpPr>
        <p:spPr>
          <a:xfrm>
            <a:off x="5804086" y="7052187"/>
            <a:ext cx="0" cy="2184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="" xmlns:a16="http://schemas.microsoft.com/office/drawing/2014/main" id="{0AFAA2FE-66BD-BA4E-A5E3-CF5575951061}"/>
              </a:ext>
            </a:extLst>
          </p:cNvPr>
          <p:cNvCxnSpPr>
            <a:stCxn id="68" idx="1"/>
            <a:endCxn id="71" idx="3"/>
          </p:cNvCxnSpPr>
          <p:nvPr/>
        </p:nvCxnSpPr>
        <p:spPr>
          <a:xfrm flipH="1">
            <a:off x="5051182" y="7473872"/>
            <a:ext cx="25760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="" xmlns:a16="http://schemas.microsoft.com/office/drawing/2014/main" id="{ED8ECD03-104E-7746-BFAA-62C0A6A440A0}"/>
              </a:ext>
            </a:extLst>
          </p:cNvPr>
          <p:cNvCxnSpPr>
            <a:stCxn id="71" idx="1"/>
            <a:endCxn id="72" idx="3"/>
          </p:cNvCxnSpPr>
          <p:nvPr/>
        </p:nvCxnSpPr>
        <p:spPr>
          <a:xfrm flipH="1" flipV="1">
            <a:off x="3802978" y="7472436"/>
            <a:ext cx="257604" cy="14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="" xmlns:a16="http://schemas.microsoft.com/office/drawing/2014/main" id="{FF0BDB15-9325-FD45-A87C-D0E59A286404}"/>
              </a:ext>
            </a:extLst>
          </p:cNvPr>
          <p:cNvCxnSpPr>
            <a:stCxn id="72" idx="1"/>
            <a:endCxn id="73" idx="3"/>
          </p:cNvCxnSpPr>
          <p:nvPr/>
        </p:nvCxnSpPr>
        <p:spPr>
          <a:xfrm flipH="1">
            <a:off x="2560852" y="7472436"/>
            <a:ext cx="2515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="" xmlns:a16="http://schemas.microsoft.com/office/drawing/2014/main" id="{095464E3-EFDE-D440-ACF7-5A70F14B80F1}"/>
              </a:ext>
            </a:extLst>
          </p:cNvPr>
          <p:cNvCxnSpPr>
            <a:stCxn id="73" idx="1"/>
            <a:endCxn id="74" idx="3"/>
          </p:cNvCxnSpPr>
          <p:nvPr/>
        </p:nvCxnSpPr>
        <p:spPr>
          <a:xfrm flipH="1">
            <a:off x="1318726" y="7472436"/>
            <a:ext cx="2515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5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프로그램 신청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(2)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25" name="텍스트 상자 24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5</a:t>
            </a:r>
            <a:endParaRPr kumimoji="1" lang="ko-KR" altLang="en-US" sz="1000" dirty="0">
              <a:latin typeface="+mn-ea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1251AD74-0A59-524A-A6FD-E5F150A45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84"/>
          <a:stretch/>
        </p:blipFill>
        <p:spPr>
          <a:xfrm>
            <a:off x="0" y="1080138"/>
            <a:ext cx="6858000" cy="3161662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0D2C5AAF-0C22-8E4F-81BE-632D7A432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" y="4977026"/>
            <a:ext cx="6789813" cy="1651983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="" xmlns:a16="http://schemas.microsoft.com/office/drawing/2014/main" id="{5C99B138-96B2-3F43-94BE-BDEC27FB2406}"/>
              </a:ext>
            </a:extLst>
          </p:cNvPr>
          <p:cNvSpPr/>
          <p:nvPr/>
        </p:nvSpPr>
        <p:spPr>
          <a:xfrm>
            <a:off x="1536654" y="2588849"/>
            <a:ext cx="4182555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학사정보시스템에 입력되어 있을 경우 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휴대전화번호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는 자동으로 입력됩니다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B0163C43-2C3F-DD4D-B251-92231F0B0D56}"/>
              </a:ext>
            </a:extLst>
          </p:cNvPr>
          <p:cNvSpPr/>
          <p:nvPr/>
        </p:nvSpPr>
        <p:spPr>
          <a:xfrm>
            <a:off x="1536654" y="3097887"/>
            <a:ext cx="4213013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학사정보시스템에 입력되어 있을 경우 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이메일주소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는 자동으로 입력됩니다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40" name="텍스트 상자 4">
            <a:extLst>
              <a:ext uri="{FF2B5EF4-FFF2-40B4-BE49-F238E27FC236}">
                <a16:creationId xmlns="" xmlns:a16="http://schemas.microsoft.com/office/drawing/2014/main" id="{B1B9BDCB-2C36-1246-87E7-26D4D69C4023}"/>
              </a:ext>
            </a:extLst>
          </p:cNvPr>
          <p:cNvSpPr txBox="1"/>
          <p:nvPr/>
        </p:nvSpPr>
        <p:spPr>
          <a:xfrm>
            <a:off x="1396954" y="2101875"/>
            <a:ext cx="24929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ko-KR" altLang="en-US" sz="1000" dirty="0"/>
              <a:t>홍길동 </a:t>
            </a:r>
            <a:r>
              <a:rPr kumimoji="1" lang="en-US" altLang="ko-KR" sz="1000" dirty="0"/>
              <a:t>/</a:t>
            </a:r>
            <a:r>
              <a:rPr kumimoji="1" lang="ko-KR" altLang="en-US" sz="1000" dirty="0"/>
              <a:t> </a:t>
            </a:r>
            <a:r>
              <a:rPr kumimoji="1" lang="en-US" altLang="ko-KR" sz="1000" dirty="0"/>
              <a:t>20171122</a:t>
            </a:r>
            <a:r>
              <a:rPr kumimoji="1" lang="ko-KR" altLang="en-US" sz="1000" dirty="0"/>
              <a:t> </a:t>
            </a:r>
            <a:r>
              <a:rPr kumimoji="1" lang="en-US" altLang="ko-KR" sz="1000" dirty="0"/>
              <a:t>/</a:t>
            </a:r>
            <a:r>
              <a:rPr kumimoji="1" lang="ko-KR" altLang="en-US" sz="1000" dirty="0"/>
              <a:t> ㅇㅇ대학 ㅇㅇㅇ학과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6A8E9415-8511-0B4C-AE44-784C0C365FAC}"/>
              </a:ext>
            </a:extLst>
          </p:cNvPr>
          <p:cNvSpPr/>
          <p:nvPr/>
        </p:nvSpPr>
        <p:spPr>
          <a:xfrm>
            <a:off x="2529839" y="1622791"/>
            <a:ext cx="3546164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우선 예약 대기 기능으로 제한 시간 내 </a:t>
            </a:r>
            <a:r>
              <a:rPr lang="ko-KR" altLang="en-US" sz="900" b="1">
                <a:solidFill>
                  <a:srgbClr val="C00000"/>
                </a:solidFill>
                <a:latin typeface="+mn-ea"/>
                <a:cs typeface="NanumBarunGothic" charset="-127"/>
              </a:rPr>
              <a:t>신청서를 작성해야 합니다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C8DC6849-6252-5447-931B-8C4981B72A91}"/>
              </a:ext>
            </a:extLst>
          </p:cNvPr>
          <p:cNvSpPr/>
          <p:nvPr/>
        </p:nvSpPr>
        <p:spPr>
          <a:xfrm>
            <a:off x="548680" y="4360921"/>
            <a:ext cx="5896070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팀장 신청 시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501A0686-4D63-7C4A-9DA7-011D686BE028}"/>
              </a:ext>
            </a:extLst>
          </p:cNvPr>
          <p:cNvSpPr/>
          <p:nvPr/>
        </p:nvSpPr>
        <p:spPr>
          <a:xfrm>
            <a:off x="1916795" y="4804180"/>
            <a:ext cx="3421129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팀장 신청 시 아래 세</a:t>
            </a:r>
            <a:r>
              <a:rPr lang="ko-KR" altLang="en-US" sz="900" b="1" dirty="0" smtClean="0">
                <a:solidFill>
                  <a:srgbClr val="C00000"/>
                </a:solidFill>
                <a:latin typeface="+mn-ea"/>
                <a:cs typeface="NanumBarunGothic" charset="-127"/>
              </a:rPr>
              <a:t>가지 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정보를 추가적으로 입력해야 합니다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E3556F78-DDF8-6448-859C-1FA279008023}"/>
              </a:ext>
            </a:extLst>
          </p:cNvPr>
          <p:cNvSpPr/>
          <p:nvPr/>
        </p:nvSpPr>
        <p:spPr>
          <a:xfrm>
            <a:off x="548680" y="6786421"/>
            <a:ext cx="589607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팀원 신청 시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40C0B3A4-CBDD-4642-B500-94C16CF343EA}"/>
              </a:ext>
            </a:extLst>
          </p:cNvPr>
          <p:cNvSpPr/>
          <p:nvPr/>
        </p:nvSpPr>
        <p:spPr>
          <a:xfrm>
            <a:off x="4155284" y="7274308"/>
            <a:ext cx="25571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프로그램 정보 화면에서</a:t>
            </a:r>
            <a:endParaRPr lang="en-US" altLang="ko-KR" sz="900" b="1" dirty="0">
              <a:solidFill>
                <a:srgbClr val="C00000"/>
              </a:solidFill>
              <a:latin typeface="+mn-ea"/>
              <a:cs typeface="NanumBarunGothic" charset="-127"/>
            </a:endParaRPr>
          </a:p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팀원으로 신청할 경우 미리 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팀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을 선택합니다</a:t>
            </a:r>
            <a:r>
              <a:rPr lang="en-US" altLang="ko-KR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6F8EB30E-0D63-514A-8205-953D3F8CC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67" y="7382415"/>
            <a:ext cx="3178077" cy="1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8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7"/>
          <p:cNvSpPr/>
          <p:nvPr/>
        </p:nvSpPr>
        <p:spPr>
          <a:xfrm>
            <a:off x="0" y="7023102"/>
            <a:ext cx="6858000" cy="2884486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126" y="7114015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참여 프로그램</a:t>
            </a:r>
            <a:endParaRPr 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26" name="텍스트 상자 25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6</a:t>
            </a:r>
            <a:endParaRPr kumimoji="1" lang="ko-KR" altLang="en-US" sz="1000" dirty="0">
              <a:latin typeface="+mn-ea"/>
            </a:endParaRPr>
          </a:p>
        </p:txBody>
      </p:sp>
      <p:sp>
        <p:nvSpPr>
          <p:cNvPr id="19" name="Shape 278">
            <a:extLst>
              <a:ext uri="{FF2B5EF4-FFF2-40B4-BE49-F238E27FC236}">
                <a16:creationId xmlns="" xmlns:a16="http://schemas.microsoft.com/office/drawing/2014/main" id="{44F6BC88-3462-BC43-B618-709231BD4288}"/>
              </a:ext>
            </a:extLst>
          </p:cNvPr>
          <p:cNvSpPr txBox="1"/>
          <p:nvPr/>
        </p:nvSpPr>
        <p:spPr>
          <a:xfrm>
            <a:off x="672984" y="7023101"/>
            <a:ext cx="5989072" cy="20975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j-ea"/>
                <a:ea typeface="+mj-ea"/>
                <a:cs typeface="NanumBarunGothic" charset="-127"/>
                <a:sym typeface="Arial"/>
              </a:rPr>
              <a:t>참여 프로그램 안내</a:t>
            </a:r>
            <a:endParaRPr lang="ko-KR" sz="1400" b="1" dirty="0">
              <a:solidFill>
                <a:schemeClr val="accent5"/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 신청 후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참여 프로그램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에서 진행 과정을 확인할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대기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아직 신청기간이 종료되지 않았거나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,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참여승인 대기중인 프로그램 목록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  <a:cs typeface="NanumBarunGothic" charset="-127"/>
              <a:sym typeface="Arial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진행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참여한 프로그램 중 현재 운영중인 프로그램 목록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종료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참여한 프로그램 중 종료된 프로그램 목록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  <a:cs typeface="NanumBarunGothic" charset="-127"/>
              <a:sym typeface="Arial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</a:rPr>
              <a:t>② 대기 상태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참여승인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프로그램 참여가 확정된 상태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대기순번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프로그램 참여인원 초과로 인해 대기 순번이 발급된 상태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승인대기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: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NanumBarunGothic" charset="-127"/>
                <a:sym typeface="Arial"/>
              </a:rPr>
              <a:t> 프로그램 참여 승인 대기 상태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③ 진행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종료 상태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ea typeface="+mj-ea"/>
                <a:cs typeface="NanumBarunGothic" charset="-127"/>
                <a:sym typeface="Arial"/>
              </a:rPr>
              <a:t>  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ea typeface="+mj-ea"/>
                <a:cs typeface="NanumBarunGothic" charset="-127"/>
                <a:sym typeface="Arial"/>
              </a:rPr>
              <a:t>-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ea typeface="+mj-ea"/>
                <a:cs typeface="NanumBarunGothic" charset="-127"/>
                <a:sym typeface="Arial"/>
              </a:rPr>
              <a:t> 진행중인 프로그램부터는 설문조사에 참여할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ea typeface="+mj-ea"/>
                <a:cs typeface="NanumBarunGothic" charset="-127"/>
                <a:sym typeface="Arial"/>
              </a:rPr>
              <a:t>.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  <a:cs typeface="NanumBarunGothic" charset="-127"/>
              <a:sym typeface="Arial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CDAB70A0-27DA-D642-BA3B-74F83C92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84" y="1935479"/>
            <a:ext cx="3822192" cy="171479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8170060-6E24-6441-925F-11255A0DD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792" y="5002456"/>
            <a:ext cx="3834384" cy="1428229"/>
          </a:xfrm>
          <a:prstGeom prst="rect">
            <a:avLst/>
          </a:prstGeom>
          <a:ln>
            <a:solidFill>
              <a:srgbClr val="971B45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05E819C-FCC4-9443-9FB7-BF83AFB6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599" y="3413579"/>
            <a:ext cx="3822191" cy="129512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8C169BBB-7429-48E3-8FC9-7BA5F8081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8" y="924492"/>
            <a:ext cx="5304631" cy="9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7"/>
          <p:cNvSpPr/>
          <p:nvPr/>
        </p:nvSpPr>
        <p:spPr>
          <a:xfrm>
            <a:off x="0" y="7807166"/>
            <a:ext cx="6858000" cy="2100421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43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126" y="7921771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476" y="153380"/>
            <a:ext cx="571500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274"/>
          <p:cNvSpPr txBox="1"/>
          <p:nvPr/>
        </p:nvSpPr>
        <p:spPr>
          <a:xfrm>
            <a:off x="404664" y="447482"/>
            <a:ext cx="541572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학생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만족도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설문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cs typeface="NanumBarunGothic" charset="-127"/>
                <a:sym typeface="Arial"/>
              </a:rPr>
              <a:t> 조사</a:t>
            </a:r>
            <a:endParaRPr lang="ko-KR" altLang="ko-KR" sz="2000" b="1" dirty="0">
              <a:solidFill>
                <a:srgbClr val="0070C0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54" name="Shape 112"/>
          <p:cNvSpPr/>
          <p:nvPr/>
        </p:nvSpPr>
        <p:spPr>
          <a:xfrm>
            <a:off x="522254" y="816565"/>
            <a:ext cx="58134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FF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26" name="텍스트 상자 25"/>
          <p:cNvSpPr txBox="1"/>
          <p:nvPr/>
        </p:nvSpPr>
        <p:spPr>
          <a:xfrm>
            <a:off x="6584795" y="96647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+mn-ea"/>
              </a:rPr>
              <a:t>7</a:t>
            </a:r>
            <a:endParaRPr kumimoji="1" lang="ko-KR" altLang="en-US" sz="1000" dirty="0">
              <a:latin typeface="+mn-ea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E404E128-F2D8-364C-B740-E3E8CE6ED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6" y="2490205"/>
            <a:ext cx="755019" cy="755019"/>
          </a:xfrm>
          <a:prstGeom prst="rect">
            <a:avLst/>
          </a:prstGeom>
        </p:spPr>
      </p:pic>
      <p:sp>
        <p:nvSpPr>
          <p:cNvPr id="30" name="삼각형 29">
            <a:extLst>
              <a:ext uri="{FF2B5EF4-FFF2-40B4-BE49-F238E27FC236}">
                <a16:creationId xmlns=""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1507165" y="2805409"/>
            <a:ext cx="3889248" cy="439816"/>
          </a:xfrm>
          <a:prstGeom prst="triangle">
            <a:avLst>
              <a:gd name="adj" fmla="val 93137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3668E66A-6E9F-2443-995E-5201868D4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65" y="3245225"/>
            <a:ext cx="3889248" cy="391856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22D00D7B-EC94-4944-B2B8-7BBB16859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45" y="1092386"/>
            <a:ext cx="5055500" cy="1713022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4586FE84-4BF2-8441-A522-3454B3E89888}"/>
              </a:ext>
            </a:extLst>
          </p:cNvPr>
          <p:cNvSpPr/>
          <p:nvPr/>
        </p:nvSpPr>
        <p:spPr>
          <a:xfrm>
            <a:off x="5096203" y="2320981"/>
            <a:ext cx="619273" cy="4844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Shape 278">
            <a:extLst>
              <a:ext uri="{FF2B5EF4-FFF2-40B4-BE49-F238E27FC236}">
                <a16:creationId xmlns="" xmlns:a16="http://schemas.microsoft.com/office/drawing/2014/main" id="{20DA16B9-830D-354D-B407-8B06634AF9A2}"/>
              </a:ext>
            </a:extLst>
          </p:cNvPr>
          <p:cNvSpPr txBox="1"/>
          <p:nvPr/>
        </p:nvSpPr>
        <p:spPr>
          <a:xfrm>
            <a:off x="672984" y="7852596"/>
            <a:ext cx="5989072" cy="1282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400" b="1" dirty="0">
                <a:solidFill>
                  <a:schemeClr val="accent5"/>
                </a:solidFill>
                <a:latin typeface="+mj-ea"/>
                <a:ea typeface="+mj-ea"/>
                <a:cs typeface="NanumBarunGothic" charset="-127"/>
                <a:sym typeface="Arial"/>
              </a:rPr>
              <a:t>만족도 조사</a:t>
            </a:r>
            <a:endParaRPr lang="ko-KR" sz="1400" b="1" dirty="0">
              <a:solidFill>
                <a:schemeClr val="accent5"/>
              </a:solidFill>
              <a:latin typeface="+mj-ea"/>
              <a:ea typeface="+mj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프로그램 운영 기간 내 만족도 조사를 온라인으로 진행합니다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모바일 지원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프로그램 이수를 완료하기 위해 반드시 만족도 조사에 참여해야 하며 참여 후 </a:t>
            </a:r>
            <a:endParaRPr lang="en-US" altLang="ko-KR" sz="1000" b="1" dirty="0">
              <a:solidFill>
                <a:schemeClr val="bg2">
                  <a:lumMod val="50000"/>
                </a:schemeClr>
              </a:solidFill>
              <a:latin typeface="+mn-ea"/>
              <a:cs typeface="NanumBarunGothic" charset="-12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  운영자의 이수처리 결과에 따라 </a:t>
            </a:r>
            <a:r>
              <a:rPr lang="ko-KR" altLang="en-US" sz="1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이수증을</a:t>
            </a:r>
            <a:r>
              <a: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 발급받을 수 있습니다</a:t>
            </a:r>
            <a:r>
              <a:rPr lang="en-US" altLang="ko-KR" sz="1000" b="1" dirty="0">
                <a:solidFill>
                  <a:schemeClr val="bg2">
                    <a:lumMod val="50000"/>
                  </a:schemeClr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43A24E8F-41D9-45FA-9D40-27B6389B0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058" y="3245224"/>
            <a:ext cx="2653355" cy="3035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9ECA87C5-C568-47D1-8484-87EBDC9C8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165" y="3251609"/>
            <a:ext cx="2653355" cy="30358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4E9BF402-C484-40A3-AFF9-72E286AA2F46}"/>
              </a:ext>
            </a:extLst>
          </p:cNvPr>
          <p:cNvSpPr/>
          <p:nvPr/>
        </p:nvSpPr>
        <p:spPr>
          <a:xfrm>
            <a:off x="1499545" y="3248085"/>
            <a:ext cx="3889248" cy="307112"/>
          </a:xfrm>
          <a:prstGeom prst="rect">
            <a:avLst/>
          </a:prstGeom>
          <a:solidFill>
            <a:srgbClr val="971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/>
              <a:t>설문조사</a:t>
            </a:r>
          </a:p>
        </p:txBody>
      </p:sp>
    </p:spTree>
    <p:extLst>
      <p:ext uri="{BB962C8B-B14F-4D97-AF65-F5344CB8AC3E}">
        <p14:creationId xmlns:p14="http://schemas.microsoft.com/office/powerpoint/2010/main" val="331078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10682</TotalTime>
  <Words>689</Words>
  <Application>Microsoft Office PowerPoint</Application>
  <PresentationFormat>사용자 지정</PresentationFormat>
  <Paragraphs>113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NanumBarunGothic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Windows 사용자</cp:lastModifiedBy>
  <cp:revision>154</cp:revision>
  <cp:lastPrinted>2017-08-21T05:34:29Z</cp:lastPrinted>
  <dcterms:created xsi:type="dcterms:W3CDTF">2017-03-06T22:51:19Z</dcterms:created>
  <dcterms:modified xsi:type="dcterms:W3CDTF">2020-08-03T08:23:12Z</dcterms:modified>
</cp:coreProperties>
</file>